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GaertnerC\Desktop\Logo 2244x2525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800" y="360000"/>
            <a:ext cx="5454920" cy="613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1325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6840000" cy="1080000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4000" b="1">
                <a:solidFill>
                  <a:srgbClr val="800080"/>
                </a:solidFill>
                <a:latin typeface="Arial Narrow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000" y="1800000"/>
            <a:ext cx="8424000" cy="4320000"/>
          </a:xfrm>
          <a:prstGeom prst="rect">
            <a:avLst/>
          </a:prstGeom>
        </p:spPr>
        <p:txBody>
          <a:bodyPr/>
          <a:lstStyle>
            <a:lvl1pPr marL="265113" indent="-265113">
              <a:buClr>
                <a:srgbClr val="800080"/>
              </a:buClr>
              <a:buFont typeface="Wingdings" pitchFamily="2" charset="2"/>
              <a:buChar char="§"/>
              <a:defRPr sz="2600" b="1">
                <a:solidFill>
                  <a:srgbClr val="800080"/>
                </a:solidFill>
                <a:latin typeface="Arial Narrow" pitchFamily="34" charset="0"/>
                <a:cs typeface="Arial" pitchFamily="34" charset="0"/>
              </a:defRPr>
            </a:lvl1pPr>
            <a:lvl2pPr marL="539750" indent="-274638">
              <a:buClr>
                <a:srgbClr val="800080"/>
              </a:buClr>
              <a:buFont typeface="Wingdings" pitchFamily="2" charset="2"/>
              <a:buChar char="§"/>
              <a:defRPr sz="2400">
                <a:solidFill>
                  <a:srgbClr val="800080"/>
                </a:solidFill>
                <a:latin typeface="Arial Narrow" pitchFamily="34" charset="0"/>
                <a:cs typeface="Arial" pitchFamily="34" charset="0"/>
              </a:defRPr>
            </a:lvl2pPr>
            <a:lvl3pPr marL="804863" indent="-265113">
              <a:buClr>
                <a:srgbClr val="800080"/>
              </a:buClr>
              <a:buFont typeface="Wingdings" pitchFamily="2" charset="2"/>
              <a:buChar char="§"/>
              <a:defRPr sz="2000">
                <a:solidFill>
                  <a:srgbClr val="800080"/>
                </a:solidFill>
                <a:latin typeface="Arial Narrow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pic>
        <p:nvPicPr>
          <p:cNvPr id="1026" name="Picture 2" descr="C:\Users\GaertnerC\Desktop\Logo_Schrif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0" y="6318000"/>
            <a:ext cx="3512203" cy="1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GaertnerC\Desktop\Logo 0400x0450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000" y="360000"/>
            <a:ext cx="1080000" cy="121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0729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794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9522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4439489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Vorlage Powerpoint</dc:title>
  <dc:subject>Gemeinsam bin ich stark (www.gemeinsam-stark.at)</dc:subject>
  <dc:creator>Christian Gärtner</dc:creator>
  <cp:lastModifiedBy>Christian Gärtner</cp:lastModifiedBy>
  <cp:revision>9</cp:revision>
  <dcterms:created xsi:type="dcterms:W3CDTF">2013-04-05T08:25:50Z</dcterms:created>
  <dcterms:modified xsi:type="dcterms:W3CDTF">2013-04-08T20:30:27Z</dcterms:modified>
</cp:coreProperties>
</file>